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2" r:id="rId4"/>
    <p:sldId id="260" r:id="rId5"/>
    <p:sldId id="258" r:id="rId6"/>
    <p:sldId id="257" r:id="rId7"/>
    <p:sldId id="261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E9462EF3-3C4F-43EE-ACEE-D4B806740EA3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43B39-165A-4B68-AA5C-581F5336313C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8C57-33F9-4259-AC4F-0E3F5BEC9B94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772B-8FA2-401F-A0A1-A59855EDBC3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D5BDE-5A90-4611-82E9-0FC5746D30C5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DA17D-0BEA-4E76-A7FC-F7C188BC48D1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AC7D-18CA-4236-82B9-D75EB1D66EA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300E-C023-45CD-A0BE-EDB7A8C6EA8B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20EAD-E369-4933-8469-ED7764B56A1B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0EF2-9919-473B-8215-8616BAF1069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472EB-AC54-4713-BFC2-BEB621108C63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55A0C-791E-4545-B787-F98AD45CD761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6B77-F4F4-4427-AC4F-9A623798AD8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790C-34EB-4565-8437-CACF4CDB782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A4C11-22B8-4A4E-8126-B3AF6B948A8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D06B6-C816-4861-964D-15A98395707D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A8AB-EA7C-4B1B-9D73-E2551851FAB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0786BE5-D2A3-4BF0-8B30-D7403E61B3DC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Manger chaque jour.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8911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Faire une sieste chaque jour.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3258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Faire les devoirs.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8993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Souhaiter une bonne nuit à tes parents.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3536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Aller au lycée.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3573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 coucher tôt pendant la semaine.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6463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Respirer.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3777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dois ou tu devrais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6" y="3141260"/>
            <a:ext cx="9676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Faire de l’exercice.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3066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67" y="805218"/>
            <a:ext cx="10126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 réussir à la vie ?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2889" y="2772770"/>
            <a:ext cx="101266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Donnez 5 choses que tu dois/devrais faire pour réussir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75514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</TotalTime>
  <Words>102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2016-02-01T12:18:59Z</dcterms:created>
  <dcterms:modified xsi:type="dcterms:W3CDTF">2016-02-01T12:25:36Z</dcterms:modified>
</cp:coreProperties>
</file>